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1" r:id="rId2"/>
    <p:sldId id="264" r:id="rId3"/>
    <p:sldId id="256" r:id="rId4"/>
    <p:sldId id="259" r:id="rId5"/>
    <p:sldId id="260" r:id="rId6"/>
    <p:sldId id="261" r:id="rId7"/>
    <p:sldId id="262" r:id="rId8"/>
    <p:sldId id="263" r:id="rId9"/>
    <p:sldId id="268" r:id="rId10"/>
    <p:sldId id="270" r:id="rId11"/>
    <p:sldId id="258" r:id="rId12"/>
    <p:sldId id="265" r:id="rId13"/>
    <p:sldId id="266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119B8CE-AD2C-4F07-8B9E-0FB71EA954A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6E1B7A0-B658-4C25-A942-CCCA4434E5F1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конкурсы никита-гусятник\Первые шаги в ГТО\26 гто\IMG_73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3" r="5719"/>
          <a:stretch/>
        </p:blipFill>
        <p:spPr bwMode="auto">
          <a:xfrm>
            <a:off x="971600" y="2139494"/>
            <a:ext cx="7318855" cy="469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51834" y="47870"/>
            <a:ext cx="90364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Обзор </a:t>
            </a:r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лучших практик по подготовке воспитанников к участию в ВФСК </a:t>
            </a:r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ГТО                 и </a:t>
            </a:r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спортивному празднику «Малышок» </a:t>
            </a:r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(</a:t>
            </a:r>
            <a:r>
              <a:rPr 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опыта ДОО)»</a:t>
            </a:r>
          </a:p>
        </p:txBody>
      </p:sp>
    </p:spTree>
    <p:extLst>
      <p:ext uri="{BB962C8B-B14F-4D97-AF65-F5344CB8AC3E}">
        <p14:creationId xmlns:p14="http://schemas.microsoft.com/office/powerpoint/2010/main" val="741780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3285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ПОДНИМАНИЕ ТУЛОВИЩА ИЗ ПОЛОЖЕНИЯ ЛЕЖА НА СПИНЕ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71" b="5726"/>
          <a:stretch/>
        </p:blipFill>
        <p:spPr bwMode="auto">
          <a:xfrm>
            <a:off x="179513" y="2163689"/>
            <a:ext cx="8862940" cy="436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066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785242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 отличия ГТО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www.michpravda.ru/sites/default/files/znak_gto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62473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ozr-shkzav.edumsko.ru/uploads/2000/1871/section/119853/photo/sport/gto2015/gto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48680"/>
            <a:ext cx="6480720" cy="589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18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ulkms.ru/images/3pr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2280"/>
            <a:ext cx="6552728" cy="619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58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88640"/>
            <a:ext cx="7992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ГТО путь к здоровью и успеху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7835" y="1628800"/>
            <a:ext cx="37763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Развивай таланты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Добивайся успеха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Гордись своими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победами</a:t>
            </a:r>
          </a:p>
        </p:txBody>
      </p:sp>
      <p:pic>
        <p:nvPicPr>
          <p:cNvPr id="3076" name="Picture 4" descr="http://kragor.ru/sites/default/files/gt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0767"/>
            <a:ext cx="6764775" cy="561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2113" y="116632"/>
            <a:ext cx="7199808" cy="100811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Возрождение традиций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yavix.ru/di/d02409_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113" y="1254772"/>
            <a:ext cx="7356311" cy="551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93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13382"/>
            <a:ext cx="8568952" cy="1419863"/>
          </a:xfrm>
        </p:spPr>
        <p:txBody>
          <a:bodyPr>
            <a:noAutofit/>
          </a:bodyPr>
          <a:lstStyle/>
          <a:p>
            <a:pPr algn="l"/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ГТО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 к труду и обороне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Советский-агитационный-плакат-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653283"/>
            <a:ext cx="3425734" cy="484741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23425" y="2276872"/>
            <a:ext cx="3528392" cy="3253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 ребятам очень нужен!</a:t>
            </a:r>
            <a:b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со спортом крепко дружим!</a:t>
            </a:r>
            <a:b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 — помощник, спорт — здоровье,</a:t>
            </a:r>
            <a:b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 — игра, </a:t>
            </a: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физкульт-ура!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298056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332656"/>
            <a:ext cx="8496944" cy="62646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005464" cy="108012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df7а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3131" y="1484784"/>
            <a:ext cx="7642402" cy="50697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67494"/>
            <a:ext cx="8401080" cy="139903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В ДЛИНУ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286_08_35_34_eCTA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714488"/>
            <a:ext cx="7770962" cy="4740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МЕТАНИЕ МЯЧА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Содержимое 5" descr="hello_html_m1b9756d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060848"/>
            <a:ext cx="8091367" cy="39604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0126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ОТЖИМАНИЕ ОТ ПОЛА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11330140-Illustration-of-a-Kid-Doing-Pushups-Stock-Illustration-cartoon-exercise-bo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584" y="1693374"/>
            <a:ext cx="7530630" cy="49759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6536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НАКЛОН ТУЛОВИЩА ИЗ ПОЛОЖЕНИЯ СТОЯ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9"/>
          <a:stretch/>
        </p:blipFill>
        <p:spPr bwMode="auto">
          <a:xfrm>
            <a:off x="1846069" y="1628800"/>
            <a:ext cx="4742155" cy="520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047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291</TotalTime>
  <Words>73</Words>
  <Application>Microsoft Office PowerPoint</Application>
  <PresentationFormat>Экран (4:3)</PresentationFormat>
  <Paragraphs>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Яркая</vt:lpstr>
      <vt:lpstr>Презентация PowerPoint</vt:lpstr>
      <vt:lpstr>Возрождение традиций</vt:lpstr>
      <vt:lpstr>Презентация PowerPoint</vt:lpstr>
      <vt:lpstr>Презентация PowerPoint</vt:lpstr>
      <vt:lpstr>БЕГ</vt:lpstr>
      <vt:lpstr>ПРЫЖКИ В ДЛИНУ</vt:lpstr>
      <vt:lpstr>МЕТАНИЕ МЯЧА</vt:lpstr>
      <vt:lpstr>ОТЖИМАНИЕ ОТ ПОЛА</vt:lpstr>
      <vt:lpstr>НАКЛОН ТУЛОВИЩА ИЗ ПОЛОЖЕНИЯ СТОЯ</vt:lpstr>
      <vt:lpstr>ПОДНИМАНИЕ ТУЛОВИЩА ИЗ ПОЛОЖЕНИЯ ЛЕЖА НА СПИНЕ</vt:lpstr>
      <vt:lpstr>Знаки отличия ГТО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Трейсер</dc:creator>
  <cp:lastModifiedBy>User</cp:lastModifiedBy>
  <cp:revision>22</cp:revision>
  <dcterms:created xsi:type="dcterms:W3CDTF">2016-11-09T18:34:38Z</dcterms:created>
  <dcterms:modified xsi:type="dcterms:W3CDTF">2022-09-29T07:49:27Z</dcterms:modified>
</cp:coreProperties>
</file>